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15"/>
  </p:normalViewPr>
  <p:slideViewPr>
    <p:cSldViewPr snapToGrid="0" snapToObjects="1">
      <p:cViewPr varScale="1">
        <p:scale>
          <a:sx n="67" d="100"/>
          <a:sy n="67" d="100"/>
        </p:scale>
        <p:origin x="7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599C51-5B5B-974D-B8A1-AF94369B0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2BBE5E-99D4-8049-A48F-7E081177E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EA1AD8-12AE-AE41-B30E-C13A6DB9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910955-E0DA-224F-9E09-E246DA34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006777-E187-464F-B89B-3F814E04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7428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89FB76-B2CC-974A-99FB-4E0A0648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7E72EC-A3DF-2B40-8D14-995DADC8E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EEF19E-BE38-7A49-A60D-3FDB6724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AFD2B9-1A40-8D4C-81DE-726D2F36B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CB4385-E75C-5047-A586-C84105085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454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D3719E3-6A43-6247-8742-D3095A0F6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CB76C47-7AE0-6A40-9FFA-AC0A00623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A83EA2-16FF-AC48-9955-51B8513D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D77A1E-FDFD-2C41-A56F-2EC19477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158A9A-0D2A-7441-8885-AF76B4A7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4512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1C7F70-EA7C-D84B-AE1D-345302A2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EF358A-E233-DA4E-9FD7-E50AE5287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AA05EC-3729-E84B-8640-0B0167CEC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ED92CF-3780-CC4D-B7C7-FF95BD103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90B296-065A-FC4E-BA38-10657AD2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331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93A46-1FE7-5B40-B049-CA40D023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F65F15-3C55-664D-99AE-A758A8C27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F9A457-9220-5A4B-9AF6-CF50CC13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73FCC9-2F07-4846-B165-38A50BD1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92AEA6-614D-094A-B371-D8888016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21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36FD5D-726D-374B-980C-BA2C418E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55856F-D235-4242-8616-6C209BEB4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9AAAC4-770C-7C43-92D4-15ACFB72E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B5F29C-A01F-6F4B-A097-F223C690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85FDB2-F214-724B-B622-9EB228A6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3FD5673-1075-BB4A-824D-889EC334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8340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459494-4E29-0C44-A53A-96D8CAB4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CA16EE-5644-8347-8AE0-403640F11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B2FFB88-3CD3-0240-8AD1-388DB1E6A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3403CD-9664-E445-ADBD-7EB809A6D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90FA342-6F9E-A04D-B4BC-87E6A7A36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DD152C8-A827-5B4A-B692-53ED4B27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2A0A9F-B4D7-714C-84A7-ADFD07F0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3535C82-015C-FF48-8D9A-6E171114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3385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48DE69-A6B8-9A4E-924F-975DFC5A3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EFEA7B9-1ACB-144C-B774-D136100A5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EEB5B48-40B3-0A43-A082-D763AFC2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E1B6C0-D236-BE44-B241-773ABAD5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699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79BD77-6299-9B42-B473-C1B9E328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BC5BFDF-871A-2D47-A265-278222D0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C5D4AD-9651-F741-8539-A3A31A58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535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6CF4C2-5E29-EA4A-9FEC-03C34DDA9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8C1148-9393-5D47-9080-F1AF145C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A5D1AA-6A6A-D04B-B385-4BF355191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9D3F16-1110-884E-A8BD-B0A28345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DA8A59-E7C0-B141-8478-0A63CD43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5E371B-B7D9-CE42-B498-7596DF0C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3379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45DD67-94DB-BA4E-858B-58DF527A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9E5FB5D-3AF3-844E-9C6D-39C8D6B9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C89163-0C63-2C4E-939F-29605C260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6F0926-C351-2542-9014-1F936F02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89CDB6-A893-8F45-BC37-CDA22EF5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88CDD9-292E-4C40-82E0-5C38FB28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9596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FA906B5-65A1-9D45-8B89-CCB2CF323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14A509-8641-8F49-9F09-3D0EFC632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4BEF37-7750-1F41-8CF2-55AD7C9AA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B1E5-7609-4848-B232-D7B948B4E5BA}" type="datetimeFigureOut">
              <a:rPr lang="x-none" smtClean="0"/>
              <a:t>8/30/2025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5222E4-F6C4-6B41-BF40-619CDDBB6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08C117-6F97-6C4A-A77F-35AFCF39E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2FE8E-9AB3-6141-A366-30306D79F68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5957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178A9E82-12FE-3847-8000-A2C92C123250}"/>
              </a:ext>
            </a:extLst>
          </p:cNvPr>
          <p:cNvSpPr/>
          <p:nvPr/>
        </p:nvSpPr>
        <p:spPr>
          <a:xfrm>
            <a:off x="-7726" y="0"/>
            <a:ext cx="12199726" cy="624114"/>
          </a:xfrm>
          <a:prstGeom prst="roundRect">
            <a:avLst>
              <a:gd name="adj" fmla="val 26261"/>
            </a:avLst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ASUo</a:t>
            </a:r>
            <a:r>
              <a:rPr lang="en-US" sz="20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US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2026</a:t>
            </a:r>
            <a:r>
              <a:rPr lang="en-US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Title ( Arial 20, Bold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F77E6531-BBA3-974D-99F1-6E4FBE1D2847}"/>
              </a:ext>
            </a:extLst>
          </p:cNvPr>
          <p:cNvSpPr/>
          <p:nvPr/>
        </p:nvSpPr>
        <p:spPr>
          <a:xfrm>
            <a:off x="24714" y="848178"/>
            <a:ext cx="4571066" cy="400050"/>
          </a:xfrm>
          <a:prstGeom prst="roundRect">
            <a:avLst>
              <a:gd name="adj" fmla="val 40326"/>
            </a:avLst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Introduction: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D84CAF50-B4EB-0044-8F7C-6D0505D6B2C2}"/>
              </a:ext>
            </a:extLst>
          </p:cNvPr>
          <p:cNvSpPr/>
          <p:nvPr/>
        </p:nvSpPr>
        <p:spPr>
          <a:xfrm>
            <a:off x="1413578" y="624114"/>
            <a:ext cx="10778422" cy="197688"/>
          </a:xfrm>
          <a:prstGeom prst="roundRect">
            <a:avLst>
              <a:gd name="adj" fmla="val 3227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0B813B78-689C-3941-B22E-F30C46A599D6}"/>
              </a:ext>
            </a:extLst>
          </p:cNvPr>
          <p:cNvSpPr/>
          <p:nvPr/>
        </p:nvSpPr>
        <p:spPr>
          <a:xfrm>
            <a:off x="4640640" y="885847"/>
            <a:ext cx="2859911" cy="360045"/>
          </a:xfrm>
          <a:prstGeom prst="roundRect">
            <a:avLst>
              <a:gd name="adj" fmla="val 40326"/>
            </a:avLst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113BC94-37C2-884C-9482-047AB1F8F675}"/>
              </a:ext>
            </a:extLst>
          </p:cNvPr>
          <p:cNvSpPr txBox="1"/>
          <p:nvPr/>
        </p:nvSpPr>
        <p:spPr>
          <a:xfrm>
            <a:off x="57218" y="1248228"/>
            <a:ext cx="4513847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F76AB160-F6D9-644F-B1BC-5634EAE29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341991"/>
            <a:ext cx="12042843" cy="4924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Digital Poster must be oriented in the “</a:t>
            </a: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Landscape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position.</a:t>
            </a: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template. Don’t change the cage style, footer note, logos, title, and author name styles. </a:t>
            </a: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use the poster body as you wish and make it attractive for readers.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overwhelm the reader with too much information. Keep to the point, and don't try to cover too many things. Present only enough data to support your conclusions.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is encouraged but limit the number of colors to create an overall theme for the poster.</a:t>
            </a: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text should be readable from five feet away. Use a minimum font size of 16 points (Arial) and single-spaced.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Keep the text brief. Blocks of text should not exceed three paragraphs (viewers won't bother to read more than that)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Upper and Lower case for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general content as ALL-CAPITAL text is difficult to read.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headings (Introduction, Methodology, Results and Discussion, Conclusion, Acknowledgements, </a:t>
            </a:r>
            <a:r>
              <a:rPr lang="en-US" sz="15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should be 18 point, Arial (Bold)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figures,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diagrams,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graphics,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easy-to-read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tables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explain/illustrate</a:t>
            </a: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en-US" sz="1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findings.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possible,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resent numerical data in graphs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 figures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rather than tables. If data must be presented in table-form, KEEP IT SIMPLE.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sure that any visual (figures, flowcharts, graphs, maps, </a:t>
            </a:r>
            <a:r>
              <a:rPr kumimoji="0" lang="en-US" sz="1500" b="0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can "stand alone" (</a:t>
            </a:r>
            <a:r>
              <a:rPr kumimoji="0" lang="en-US" sz="1500" b="0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e., graph axes are properly labeled, symbols are explained, etc.).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sure that the text and the visuals are integrated</a:t>
            </a:r>
          </a:p>
          <a:p>
            <a:pPr marL="571500" lvl="0" indent="-5715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not add a long list of references as</a:t>
            </a:r>
            <a:r>
              <a:rPr kumimoji="0" lang="en-US" sz="1500" b="0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space of your poster is limited. 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Cite and reference only important sources. According to the Harvard Style, a list of References should be at the end of your poster.</a:t>
            </a:r>
          </a:p>
          <a:p>
            <a:pPr marL="571500" lvl="0" indent="-5715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A2236A4E-3A83-7045-8B3D-2F720AE77672}"/>
              </a:ext>
            </a:extLst>
          </p:cNvPr>
          <p:cNvSpPr/>
          <p:nvPr/>
        </p:nvSpPr>
        <p:spPr>
          <a:xfrm>
            <a:off x="7945395" y="890751"/>
            <a:ext cx="4189387" cy="360045"/>
          </a:xfrm>
          <a:prstGeom prst="roundRect">
            <a:avLst>
              <a:gd name="adj" fmla="val 40326"/>
            </a:avLst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Methodology: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01C423E-C633-2840-87E0-EDF8CEE8326E}"/>
              </a:ext>
            </a:extLst>
          </p:cNvPr>
          <p:cNvSpPr/>
          <p:nvPr/>
        </p:nvSpPr>
        <p:spPr>
          <a:xfrm>
            <a:off x="11096281" y="6199615"/>
            <a:ext cx="1095719" cy="6488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E0476B4-27E8-4E4A-9C58-244BC492CA47}"/>
              </a:ext>
            </a:extLst>
          </p:cNvPr>
          <p:cNvSpPr txBox="1"/>
          <p:nvPr/>
        </p:nvSpPr>
        <p:spPr>
          <a:xfrm>
            <a:off x="-10864" y="6196390"/>
            <a:ext cx="11739562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Chancellor’s Awards and Academic Sessions 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baseline="30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2026</a:t>
            </a:r>
            <a:endParaRPr 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FA4809A8-7D09-2C4C-A382-33748152C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0960" y="6196390"/>
            <a:ext cx="464641" cy="64886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1841018-B217-BB4F-A9E0-A3AC2250673B}"/>
              </a:ext>
            </a:extLst>
          </p:cNvPr>
          <p:cNvSpPr/>
          <p:nvPr/>
        </p:nvSpPr>
        <p:spPr>
          <a:xfrm>
            <a:off x="1323234" y="6474654"/>
            <a:ext cx="9105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Knowledge</a:t>
            </a:r>
            <a:r>
              <a:rPr lang="en-US" b="1" i="1" dirty="0">
                <a:solidFill>
                  <a:schemeClr val="bg1"/>
                </a:solidFill>
              </a:rPr>
              <a:t>, Innovation, and Resilience: Towards Sustainable Futures through Technology</a:t>
            </a:r>
            <a:endParaRPr lang="en-US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377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Tushara Chaminda</dc:creator>
  <cp:lastModifiedBy>User</cp:lastModifiedBy>
  <cp:revision>6</cp:revision>
  <dcterms:created xsi:type="dcterms:W3CDTF">2021-12-02T17:02:28Z</dcterms:created>
  <dcterms:modified xsi:type="dcterms:W3CDTF">2025-08-30T06:44:48Z</dcterms:modified>
</cp:coreProperties>
</file>